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>
        <p:scale>
          <a:sx n="40" d="100"/>
          <a:sy n="40" d="100"/>
        </p:scale>
        <p:origin x="1198" y="9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925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5067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88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835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8014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8750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05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479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8004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2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41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5DFC7-286D-49A7-9F0C-86B67228E7C8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4CA59-AC25-4E68-94E5-DACFBC4280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633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P&amp;F SMOOTH LIFE</a:t>
            </a:r>
            <a:br>
              <a:rPr lang="en-GB" dirty="0" smtClean="0"/>
            </a:br>
            <a:r>
              <a:rPr lang="en-GB" dirty="0" smtClean="0"/>
              <a:t>Weekly Report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Nipachcha</a:t>
            </a:r>
            <a:r>
              <a:rPr lang="en-GB" dirty="0" smtClean="0"/>
              <a:t> R. (Nap)</a:t>
            </a:r>
          </a:p>
          <a:p>
            <a:r>
              <a:rPr lang="en-GB" dirty="0" smtClean="0"/>
              <a:t>Area Manager</a:t>
            </a:r>
          </a:p>
          <a:p>
            <a:r>
              <a:rPr lang="en-GB" dirty="0" smtClean="0"/>
              <a:t>14 February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510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LAB PHARMACY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921" r="381"/>
          <a:stretch/>
        </p:blipFill>
        <p:spPr>
          <a:xfrm>
            <a:off x="96331" y="1724819"/>
            <a:ext cx="8951338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50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Comparison 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8665069"/>
              </p:ext>
            </p:extLst>
          </p:nvPr>
        </p:nvGraphicFramePr>
        <p:xfrm>
          <a:off x="161925" y="1825621"/>
          <a:ext cx="8801100" cy="4287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3700">
                  <a:extLst>
                    <a:ext uri="{9D8B030D-6E8A-4147-A177-3AD203B41FA5}">
                      <a16:colId xmlns:a16="http://schemas.microsoft.com/office/drawing/2014/main" val="2396991235"/>
                    </a:ext>
                  </a:extLst>
                </a:gridCol>
                <a:gridCol w="2933700">
                  <a:extLst>
                    <a:ext uri="{9D8B030D-6E8A-4147-A177-3AD203B41FA5}">
                      <a16:colId xmlns:a16="http://schemas.microsoft.com/office/drawing/2014/main" val="3662354928"/>
                    </a:ext>
                  </a:extLst>
                </a:gridCol>
                <a:gridCol w="2933700">
                  <a:extLst>
                    <a:ext uri="{9D8B030D-6E8A-4147-A177-3AD203B41FA5}">
                      <a16:colId xmlns:a16="http://schemas.microsoft.com/office/drawing/2014/main" val="1507616903"/>
                    </a:ext>
                  </a:extLst>
                </a:gridCol>
              </a:tblGrid>
              <a:tr h="512366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Content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LAB PHARMACY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P&amp;F SMOOTH LIFE</a:t>
                      </a:r>
                      <a:endParaRPr lang="en-GB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439993"/>
                  </a:ext>
                </a:extLst>
              </a:tr>
              <a:tr h="512366">
                <a:tc>
                  <a:txBody>
                    <a:bodyPr/>
                    <a:lstStyle/>
                    <a:p>
                      <a:r>
                        <a:rPr lang="th-TH" sz="2000" dirty="0" smtClean="0"/>
                        <a:t>จำนวนสาขาในกรุงเทพ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24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42</a:t>
                      </a:r>
                      <a:endParaRPr lang="en-GB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4010854"/>
                  </a:ext>
                </a:extLst>
              </a:tr>
              <a:tr h="512366">
                <a:tc>
                  <a:txBody>
                    <a:bodyPr/>
                    <a:lstStyle/>
                    <a:p>
                      <a:r>
                        <a:rPr lang="th-TH" sz="2000" dirty="0" smtClean="0"/>
                        <a:t>จำนวนสาขาในต่างจังหวัด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3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28</a:t>
                      </a:r>
                      <a:endParaRPr lang="en-GB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811127"/>
                  </a:ext>
                </a:extLst>
              </a:tr>
              <a:tr h="512366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Lay</a:t>
                      </a:r>
                      <a:r>
                        <a:rPr lang="en-GB" sz="2000" baseline="0" dirty="0" smtClean="0"/>
                        <a:t> out </a:t>
                      </a:r>
                      <a:r>
                        <a:rPr lang="th-TH" sz="2000" baseline="0" dirty="0" smtClean="0"/>
                        <a:t>ร้านยา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20%</a:t>
                      </a:r>
                      <a:r>
                        <a:rPr lang="en-GB" sz="2000" baseline="0" dirty="0" smtClean="0"/>
                        <a:t> </a:t>
                      </a:r>
                      <a:r>
                        <a:rPr lang="th-TH" sz="2000" baseline="0" dirty="0" smtClean="0"/>
                        <a:t>ยา</a:t>
                      </a:r>
                    </a:p>
                    <a:p>
                      <a:pPr algn="ctr"/>
                      <a:r>
                        <a:rPr lang="en-GB" sz="2000" baseline="0" dirty="0" smtClean="0"/>
                        <a:t>80% OTC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40%</a:t>
                      </a:r>
                      <a:r>
                        <a:rPr lang="en-GB" sz="2000" baseline="0" dirty="0" smtClean="0"/>
                        <a:t> </a:t>
                      </a:r>
                      <a:r>
                        <a:rPr lang="th-TH" sz="2000" baseline="0" dirty="0" smtClean="0"/>
                        <a:t>ยา</a:t>
                      </a:r>
                    </a:p>
                    <a:p>
                      <a:pPr algn="ctr"/>
                      <a:r>
                        <a:rPr lang="en-GB" sz="2000" baseline="0" dirty="0" smtClean="0"/>
                        <a:t>60% OTC</a:t>
                      </a:r>
                      <a:endParaRPr lang="en-GB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583703"/>
                  </a:ext>
                </a:extLst>
              </a:tr>
              <a:tr h="512366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House Brand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err="1" smtClean="0"/>
                        <a:t>Mr.Lab</a:t>
                      </a:r>
                      <a:r>
                        <a:rPr lang="en-GB" sz="2000" dirty="0" smtClean="0"/>
                        <a:t> Mask, Lab Natural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42, SME, DTT</a:t>
                      </a:r>
                      <a:endParaRPr lang="en-GB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1313623"/>
                  </a:ext>
                </a:extLst>
              </a:tr>
              <a:tr h="512366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Member</a:t>
                      </a:r>
                      <a:r>
                        <a:rPr lang="en-GB" sz="2000" baseline="0" dirty="0" smtClean="0"/>
                        <a:t> Price Items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2000" dirty="0" smtClean="0"/>
                        <a:t>มี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2000" dirty="0" smtClean="0"/>
                        <a:t>ไม่มี</a:t>
                      </a:r>
                      <a:endParaRPr lang="en-GB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532315"/>
                  </a:ext>
                </a:extLst>
              </a:tr>
              <a:tr h="512366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Member Price Benefit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2000" dirty="0" smtClean="0"/>
                        <a:t>มี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2000" dirty="0" smtClean="0"/>
                        <a:t>ไม่มี</a:t>
                      </a:r>
                      <a:endParaRPr lang="en-GB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736182"/>
                  </a:ext>
                </a:extLst>
              </a:tr>
              <a:tr h="512366">
                <a:tc>
                  <a:txBody>
                    <a:bodyPr/>
                    <a:lstStyle/>
                    <a:p>
                      <a:r>
                        <a:rPr lang="en-GB" dirty="0" smtClean="0"/>
                        <a:t>E-Commerce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www.lablivehealthy.com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/>
                        <a:t>ไม่มี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1900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316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 smtClean="0"/>
              <a:t>ตัวอย่างสินค้าที่ </a:t>
            </a:r>
            <a:r>
              <a:rPr lang="en-GB" dirty="0" smtClean="0"/>
              <a:t>LAB </a:t>
            </a:r>
            <a:r>
              <a:rPr lang="th-TH" dirty="0" smtClean="0"/>
              <a:t>มีจำหน่าย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362" r="743"/>
          <a:stretch/>
        </p:blipFill>
        <p:spPr>
          <a:xfrm>
            <a:off x="400050" y="1825625"/>
            <a:ext cx="8338431" cy="428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3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 smtClean="0"/>
              <a:t>ตัวอย่างสินค้าที่ </a:t>
            </a:r>
            <a:r>
              <a:rPr lang="en-GB" dirty="0" smtClean="0"/>
              <a:t>LAB </a:t>
            </a:r>
            <a:r>
              <a:rPr lang="th-TH" dirty="0" smtClean="0"/>
              <a:t>มีจำหน่าย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No photo description available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550" y="1690689"/>
            <a:ext cx="6692900" cy="501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9728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 smtClean="0"/>
              <a:t>ตัวอย่างสินค้าที่ </a:t>
            </a:r>
            <a:r>
              <a:rPr lang="en-GB" dirty="0" smtClean="0"/>
              <a:t>LAB </a:t>
            </a:r>
            <a:r>
              <a:rPr lang="th-TH" dirty="0" smtClean="0"/>
              <a:t>มีจำหน่าย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50" name="Picture 2" descr="https://scontent.fbkk5-4.fna.fbcdn.net/v/t1.0-0/p640x640/78504506_2187637958006779_5771740613309366272_o.jpg?_nc_cat=110&amp;_nc_ohc=d-rllgZgJKUAX-SHPbg&amp;_nc_ht=scontent.fbkk5-4.fna&amp;_nc_tp=6&amp;oh=b973b57b164c233af2e24aecf797e16d&amp;oe=5EC9F1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703386"/>
            <a:ext cx="3063875" cy="459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3050" y="1720056"/>
            <a:ext cx="4562475" cy="45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LAB PHARMACY</a:t>
            </a:r>
            <a:r>
              <a:rPr lang="th-TH" dirty="0" smtClean="0"/>
              <a:t> มีสินค้าหลากหลายมากกว่า ซึ่งสินค้าที่เพิ่มขึ้นมา เป็นสินค้าสำหรับผู้ที่รักสุขภาพ โดยผู้ที่สุขภาพดีอยู่แล้ว สามารถไป </a:t>
            </a:r>
            <a:r>
              <a:rPr lang="en-GB" dirty="0" smtClean="0"/>
              <a:t>LAB </a:t>
            </a:r>
            <a:r>
              <a:rPr lang="th-TH" dirty="0" smtClean="0"/>
              <a:t>เพื่อเลือกซื้อสินค้าสำหรับบำรุงและดูแลตนเอง ให้สุขภาพดีขึ้นหรือป้องกันการเกิดอาการเจ็บป่วย จึงทำให้ </a:t>
            </a:r>
            <a:r>
              <a:rPr lang="en-GB" dirty="0" smtClean="0"/>
              <a:t>LAB </a:t>
            </a:r>
            <a:r>
              <a:rPr lang="th-TH" dirty="0" smtClean="0"/>
              <a:t>สามารถมีกลุ่มลูกค้าที่กว้างขึ้น และสร้างยอดขายได้มากขึ้น</a:t>
            </a:r>
          </a:p>
          <a:p>
            <a:r>
              <a:rPr lang="en-GB" dirty="0" smtClean="0"/>
              <a:t>P&amp;F Smooth Life </a:t>
            </a:r>
            <a:r>
              <a:rPr lang="th-TH" dirty="0" smtClean="0"/>
              <a:t>เป็นร้านยา  </a:t>
            </a:r>
            <a:r>
              <a:rPr lang="en-GB" dirty="0" smtClean="0"/>
              <a:t>Conventional </a:t>
            </a:r>
            <a:r>
              <a:rPr lang="th-TH" dirty="0" smtClean="0"/>
              <a:t>สินค้าส่วนใหญ่เป็นยา ลูกค้า </a:t>
            </a:r>
            <a:r>
              <a:rPr lang="en-GB" dirty="0" smtClean="0"/>
              <a:t>80% </a:t>
            </a:r>
            <a:r>
              <a:rPr lang="th-TH" dirty="0" smtClean="0"/>
              <a:t>ที่เข้ามาที่ร้าน</a:t>
            </a:r>
            <a:r>
              <a:rPr lang="en-GB" dirty="0" smtClean="0"/>
              <a:t> </a:t>
            </a:r>
            <a:r>
              <a:rPr lang="th-TH" dirty="0" smtClean="0"/>
              <a:t>เป็นลูกค้าที่</a:t>
            </a:r>
            <a:r>
              <a:rPr lang="en-GB" dirty="0" smtClean="0"/>
              <a:t> suffer </a:t>
            </a:r>
            <a:r>
              <a:rPr lang="th-TH" dirty="0" smtClean="0"/>
              <a:t>มาจากปัญหาสุขภาพ เช่น เป็นหวัด เป็นโรค </a:t>
            </a:r>
            <a:r>
              <a:rPr lang="en-GB" dirty="0" smtClean="0"/>
              <a:t>metabolic disease </a:t>
            </a:r>
            <a:r>
              <a:rPr lang="th-TH" dirty="0" smtClean="0"/>
              <a:t>หรือเจ็บป่วยด้วยโรคต่าง ๆ จึงทำให้มีลูกค้าเข้ามาที่ร้านจำนวนจำกัด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920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217</Words>
  <Application>Microsoft Office PowerPoint</Application>
  <PresentationFormat>On-screen Show (4:3)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Angsana New</vt:lpstr>
      <vt:lpstr>Arial</vt:lpstr>
      <vt:lpstr>Calibri</vt:lpstr>
      <vt:lpstr>Calibri Light</vt:lpstr>
      <vt:lpstr>Cordia New</vt:lpstr>
      <vt:lpstr>Office Theme</vt:lpstr>
      <vt:lpstr>P&amp;F SMOOTH LIFE Weekly Report</vt:lpstr>
      <vt:lpstr>LAB PHARMACY</vt:lpstr>
      <vt:lpstr>Comparison </vt:lpstr>
      <vt:lpstr>ตัวอย่างสินค้าที่ LAB มีจำหน่าย</vt:lpstr>
      <vt:lpstr>ตัวอย่างสินค้าที่ LAB มีจำหน่าย</vt:lpstr>
      <vt:lpstr>ตัวอย่างสินค้าที่ LAB มีจำหน่าย</vt:lpstr>
      <vt:lpstr>Conclusion</vt:lpstr>
    </vt:vector>
  </TitlesOfParts>
  <Company>Razer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P&amp;F SMOOTH LIFE Weekly Report</dc:title>
  <dc:creator>Sirin Apiyasawat</dc:creator>
  <cp:lastModifiedBy>Sirin Apiyasawat</cp:lastModifiedBy>
  <cp:revision>6</cp:revision>
  <dcterms:created xsi:type="dcterms:W3CDTF">2020-02-14T14:22:31Z</dcterms:created>
  <dcterms:modified xsi:type="dcterms:W3CDTF">2020-02-14T15:10:43Z</dcterms:modified>
</cp:coreProperties>
</file>

<file path=docProps/thumbnail.jpeg>
</file>